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5" Type="http://schemas.microsoft.com/office/2020/02/relationships/classificationlabels" Target="docMetadata/LabelInfo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59" r:id="rId11"/>
    <p:sldId id="357" r:id="rId12"/>
    <p:sldId id="347" r:id="rId13"/>
    <p:sldId id="351" r:id="rId14"/>
    <p:sldId id="358" r:id="rId15"/>
    <p:sldId id="3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715" y="6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handoutMaster" Target="handoutMasters/handoutMaster1.xml" /><Relationship Id="rId3" Type="http://schemas.openxmlformats.org/officeDocument/2006/relationships/customXml" Target="../customXml/item3.xml" /><Relationship Id="rId21" Type="http://schemas.openxmlformats.org/officeDocument/2006/relationships/viewProps" Target="view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notesMaster" Target="notesMasters/notes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presProps" Target="pres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microsoft.com/office/2018/10/relationships/authors" Target="author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tableStyles" Target="tableStyles.xml" /><Relationship Id="rId10" Type="http://schemas.openxmlformats.org/officeDocument/2006/relationships/slide" Target="slides/slide6.xml" /><Relationship Id="rId19" Type="http://schemas.openxmlformats.org/officeDocument/2006/relationships/commentAuthors" Target="commentAuthor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theme" Target="theme/theme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8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5.svg" /><Relationship Id="rId4" Type="http://schemas.openxmlformats.org/officeDocument/2006/relationships/image" Target="../media/image14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microsoft.com/office/2007/relationships/hdphoto" Target="../media/hdphoto1.wdp" /><Relationship Id="rId4" Type="http://schemas.openxmlformats.org/officeDocument/2006/relationships/image" Target="../media/image3.png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5" Type="http://schemas.microsoft.com/office/2007/relationships/hdphoto" Target="../media/hdphoto1.wdp" /><Relationship Id="rId4" Type="http://schemas.openxmlformats.org/officeDocument/2006/relationships/image" Target="../media/image3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9.svg" /><Relationship Id="rId4" Type="http://schemas.openxmlformats.org/officeDocument/2006/relationships/image" Target="../media/image8.png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9.svg" /><Relationship Id="rId4" Type="http://schemas.openxmlformats.org/officeDocument/2006/relationships/image" Target="../media/image8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 /><Relationship Id="rId2" Type="http://schemas.openxmlformats.org/officeDocument/2006/relationships/image" Target="../media/image12.png" /><Relationship Id="rId1" Type="http://schemas.openxmlformats.org/officeDocument/2006/relationships/slideMaster" Target="../slideMasters/slideMaster1.xml" /><Relationship Id="rId5" Type="http://schemas.microsoft.com/office/2007/relationships/hdphoto" Target="../media/hdphoto1.wdp" /><Relationship Id="rId4" Type="http://schemas.openxmlformats.org/officeDocument/2006/relationships/image" Target="../media/image3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microsoft.com/office/2007/relationships/hdphoto" Target="../media/hdphoto1.wdp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3.xml" /><Relationship Id="rId4" Type="http://schemas.microsoft.com/office/2007/relationships/hdphoto" Target="../media/hdphoto1.wdp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3.xml" /><Relationship Id="rId5" Type="http://schemas.microsoft.com/office/2007/relationships/hdphoto" Target="../media/hdphoto1.wdp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608" y="1555543"/>
            <a:ext cx="9598957" cy="2180543"/>
          </a:xfrm>
        </p:spPr>
        <p:txBody>
          <a:bodyPr anchor="t"/>
          <a:lstStyle/>
          <a:p>
            <a:pPr algn="l"/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PRESENTED BY	</a:t>
            </a:r>
            <a: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: </a:t>
            </a:r>
            <a:r>
              <a:rPr lang="en-IN" sz="2400" dirty="0" err="1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Dinesh.B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REGISTERED NO </a:t>
            </a:r>
            <a:r>
              <a:rPr lang="en-IN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         : 122200180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NAN MUDHALVAN ID </a:t>
            </a:r>
            <a:r>
              <a:rPr lang="en-US" sz="2400" b="0" i="0" dirty="0">
                <a:effectLst/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: asunm110122200</a:t>
            </a:r>
            <a:r>
              <a:rPr lang="en-IN" sz="2400" b="0" i="0" dirty="0">
                <a:effectLst/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180</a:t>
            </a:r>
            <a:br>
              <a:rPr lang="en-US" sz="2400" b="0" i="0" dirty="0">
                <a:effectLst/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DEPT			</a:t>
            </a:r>
            <a: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: B.COM (CS)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</a:rPr>
              <a:t>COLLEGE</a:t>
            </a:r>
            <a:r>
              <a:rPr lang="en-US" sz="2400" dirty="0">
                <a:latin typeface="Aptos Display" panose="020B0004020202020204" pitchFamily="34" charset="0"/>
              </a:rPr>
              <a:t> 		 : DRBCCC. HINDU COLLEGE</a:t>
            </a:r>
            <a:br>
              <a:rPr lang="en-US" sz="2400" dirty="0">
                <a:latin typeface="Aptos Display" panose="020B0004020202020204" pitchFamily="34" charset="0"/>
              </a:rPr>
            </a:br>
            <a:br>
              <a:rPr lang="en-IN" sz="2400" dirty="0">
                <a:cs typeface="Times New Roman" panose="02020603050405020304" pitchFamily="18" charset="0"/>
              </a:rPr>
            </a:br>
            <a:br>
              <a:rPr lang="en-IN" sz="2400" dirty="0">
                <a:latin typeface="Aptos Display" panose="020B0004020202020204" pitchFamily="34" charset="0"/>
                <a:ea typeface="Yu Gothic UI Light" panose="020B0300000000000000" pitchFamily="34" charset="-128"/>
              </a:rPr>
            </a:br>
            <a:br>
              <a:rPr lang="en-US" sz="20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078" y="4158355"/>
            <a:ext cx="5321808" cy="824404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PROJECT TITLE : </a:t>
            </a:r>
            <a:r>
              <a:rPr lang="en-US" sz="2400">
                <a:cs typeface="Times New Roman" panose="02020603050405020304" pitchFamily="18" charset="0"/>
              </a:rPr>
              <a:t>EMPLOYEE </a:t>
            </a:r>
            <a:r>
              <a:rPr lang="en-US">
                <a:cs typeface="Times New Roman" panose="02020603050405020304" pitchFamily="18" charset="0"/>
              </a:rPr>
              <a:t>PERFORMANCE</a:t>
            </a:r>
            <a:r>
              <a:rPr lang="en-US" sz="2400">
                <a:cs typeface="Times New Roman" panose="02020603050405020304" pitchFamily="18" charset="0"/>
              </a:rPr>
              <a:t> ANALYSIS USING EXCEL         </a:t>
            </a:r>
            <a:endParaRPr lang="en-IN" sz="240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29078" y="373608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4633" y="1051136"/>
            <a:ext cx="892769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302" y="3601529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drape"/>
      </p:transition>
    </mc:Choice>
    <mc:Fallback xmlns="">
      <p:transition spd="slow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76120" y="2958331"/>
            <a:ext cx="5763080" cy="207087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/>
              <a:t>Optimizing employee performance through excel is a continuous process that enquires constant evaluation and adaptation. By leveraging data effectively, organizing an foster high performance culture that drive success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DA9E50-8013-5808-99F2-164C18CC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2E28AA-DC51-F61F-7505-FA3AF6E301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rtl="0"/>
            <a:r>
              <a:rPr lang="en-US" dirty="0">
                <a:effectLst/>
              </a:rPr>
              <a:t>• A comprehensive Excel dashboard for employee performance analysis</a:t>
            </a:r>
          </a:p>
          <a:p>
            <a:pPr rtl="0"/>
            <a:r>
              <a:rPr lang="en-US" dirty="0">
                <a:effectLst/>
              </a:rPr>
              <a:t>• Insights into performance trends, patterns, and correlations</a:t>
            </a:r>
          </a:p>
          <a:p>
            <a:pPr rtl="0"/>
            <a:r>
              <a:rPr lang="en-US" dirty="0">
                <a:effectLst/>
              </a:rPr>
              <a:t>• Recommendations for improving employee performance and development</a:t>
            </a:r>
          </a:p>
          <a:p>
            <a:pPr rtl="0"/>
            <a:r>
              <a:rPr lang="en-US" dirty="0">
                <a:effectLst/>
              </a:rPr>
              <a:t>• A user guide for end users to effectively utilize the dashboard</a:t>
            </a:r>
          </a:p>
          <a:p>
            <a:pPr rtl="0"/>
            <a:endParaRPr lang="en-US" dirty="0">
              <a:effectLst/>
            </a:endParaRP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BC9F-1873-7F66-7237-0EC021C54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F41D-26F6-8390-253D-21E1482FC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Proposition</a:t>
            </a:r>
          </a:p>
          <a:p>
            <a:pPr algn="l"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US" sz="24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Modelling Approach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4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8658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0330" y="510778"/>
            <a:ext cx="9052560" cy="83308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3132" y="367055"/>
            <a:ext cx="9546956" cy="1120535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219" y="6061841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1C8D6B-16B6-6956-641F-978B4D37D028}"/>
              </a:ext>
            </a:extLst>
          </p:cNvPr>
          <p:cNvSpPr txBox="1"/>
          <p:nvPr/>
        </p:nvSpPr>
        <p:spPr>
          <a:xfrm>
            <a:off x="1730477" y="2349910"/>
            <a:ext cx="90653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 This Presentation, We Will Explore Strategies For Optimizing Employee Performance Using Excel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By Leveraging Data Analysis And Visualization Techniques , Organizations Can Enhance Productivity And Achieve their goals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Its also compare the employees rating  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Its gives an description about employees data rating , location , salary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Its helps the sales managers and marketing team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analysis aims that evaluation and analyzing the employee performance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project involves analyzing historical sales data customers demographic and market trends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Employers</a:t>
            </a:r>
          </a:p>
          <a:p>
            <a:pPr>
              <a:buClr>
                <a:schemeClr val="tx1"/>
              </a:buClr>
            </a:pPr>
            <a:r>
              <a:rPr lang="en-US" dirty="0"/>
              <a:t>Employee</a:t>
            </a:r>
          </a:p>
          <a:p>
            <a:pPr>
              <a:buClr>
                <a:schemeClr val="tx1"/>
              </a:buClr>
            </a:pPr>
            <a:r>
              <a:rPr lang="en-US" dirty="0"/>
              <a:t>Accounting department </a:t>
            </a:r>
          </a:p>
          <a:p>
            <a:pPr>
              <a:buClr>
                <a:schemeClr val="tx1"/>
              </a:buClr>
            </a:pPr>
            <a:r>
              <a:rPr lang="en-US" dirty="0"/>
              <a:t>Managing  department </a:t>
            </a:r>
          </a:p>
          <a:p>
            <a:pPr>
              <a:buClr>
                <a:schemeClr val="tx1"/>
              </a:buClr>
            </a:pPr>
            <a:r>
              <a:rPr lang="en-US" dirty="0"/>
              <a:t>Board of directors</a:t>
            </a:r>
          </a:p>
          <a:p>
            <a:pPr>
              <a:buClr>
                <a:schemeClr val="tx1"/>
              </a:buClr>
            </a:pPr>
            <a:r>
              <a:rPr lang="en-US" dirty="0"/>
              <a:t>CEO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and proposition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65" y="2210567"/>
            <a:ext cx="11904459" cy="4647433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037" y="1286160"/>
            <a:ext cx="972078" cy="285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12F92-BC93-90D0-B86A-6D491017AB8D}"/>
              </a:ext>
            </a:extLst>
          </p:cNvPr>
          <p:cNvSpPr txBox="1"/>
          <p:nvPr/>
        </p:nvSpPr>
        <p:spPr>
          <a:xfrm>
            <a:off x="993058" y="2408903"/>
            <a:ext cx="10235381" cy="336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Its gives the solution by data analysis using excel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Its helps the targeted audience  to make decision making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I’m proposed this detailed analysis for sales data segmented by region , customers demographic to identify underperforming areas and customers segments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This will guide the development of targeted marketing strategies and sales promotions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E808A2B-93C3-B3BA-1192-8BDD44B8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931E4C-B1A5-9FA6-4342-9EC78A2CE9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- Import and analyze employee performance data</a:t>
            </a:r>
          </a:p>
          <a:p>
            <a:r>
              <a:rPr lang="en-US" dirty="0"/>
              <a:t>Visualize key performance metrics and trends</a:t>
            </a:r>
          </a:p>
          <a:p>
            <a:r>
              <a:rPr lang="en-US" dirty="0"/>
              <a:t>Identify high-performing and underperforming employees</a:t>
            </a:r>
          </a:p>
          <a:p>
            <a:r>
              <a:rPr lang="en-US" dirty="0"/>
              <a:t>Receive recommendations for improvement and development</a:t>
            </a:r>
            <a:endParaRPr lang="en-I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9CAB0-967E-1AE2-7320-B7C9A09EC0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89D8E-8CB1-EC20-C2E8-921047E25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DEB2-FC78-DBA3-F944-7949C2894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80227"/>
      </p:ext>
    </p:extLst>
  </p:cSld>
  <p:clrMapOvr>
    <a:masterClrMapping/>
  </p:clrMapOvr>
  <p:transition spd="slow" advClick="0" advTm="3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6E1A-81BA-EDD1-4DC3-09876D86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E9AD-DCDB-E5EB-387C-0967E82F79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Outline of excel tools and techniques used for my analysis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Pivot table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Conditional formatting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51F2-03A1-B73A-7F59-91E6AEE615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7C39-9BC4-F5E4-4AA4-9C31FACE48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8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description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50D2E4-F77C-6532-EA12-584981F85B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The dataset used for analysis including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source  for dataset from  mudhalvan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Size  dataset 231employees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Employees 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Job title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 rating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Demographic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{9EF64250-3DBD-467A-8699-BB4A77E20F60}tf56410444_win32</Template>
  <TotalTime>291</TotalTime>
  <Words>399</Words>
  <Application>Microsoft Office PowerPoint</Application>
  <PresentationFormat>Widescreen</PresentationFormat>
  <Paragraphs>80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Custom</vt:lpstr>
      <vt:lpstr>PRESENTED BY  : Dinesh.B REGISTERED NO           : 122200180 NAN MUDHALVAN ID : asunm110122200180 DEPT    : B.COM (CS) COLLEGE    : DRBCCC. HINDU COLLEGE    </vt:lpstr>
      <vt:lpstr>Agenda</vt:lpstr>
      <vt:lpstr>PROBLEM STATEMENT</vt:lpstr>
      <vt:lpstr>Project overview</vt:lpstr>
      <vt:lpstr>End Users</vt:lpstr>
      <vt:lpstr>Our solution and proposition</vt:lpstr>
      <vt:lpstr>PowerPoint Presentation</vt:lpstr>
      <vt:lpstr>Modeling approach</vt:lpstr>
      <vt:lpstr>Dataset description</vt:lpstr>
      <vt:lpstr>Conclusions</vt:lpstr>
      <vt:lpstr>Results and 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 : Dinesh.B REGISTERED NO           : 122200180 NAN MUDHALVAN ID : asunm110122200180 DEPT    : B.COM (CS) COLLEGE    : DRBCCC. HINDU COLLEGE    </dc:title>
  <dc:creator>KAVIYA E</dc:creator>
  <cp:lastModifiedBy>Dinesh B</cp:lastModifiedBy>
  <cp:revision>2</cp:revision>
  <dcterms:created xsi:type="dcterms:W3CDTF">2024-08-28T14:55:12Z</dcterms:created>
  <dcterms:modified xsi:type="dcterms:W3CDTF">2024-09-10T15:41:21Z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